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66" r:id="rId5"/>
    <p:sldId id="141168179" r:id="rId6"/>
    <p:sldId id="141168180" r:id="rId7"/>
    <p:sldId id="141168181" r:id="rId8"/>
    <p:sldId id="141168182" r:id="rId9"/>
    <p:sldId id="141168183" r:id="rId10"/>
    <p:sldId id="141168178" r:id="rId11"/>
    <p:sldId id="141168165" r:id="rId12"/>
    <p:sldId id="290" r:id="rId13"/>
    <p:sldId id="141168160" r:id="rId14"/>
    <p:sldId id="141168177" r:id="rId15"/>
    <p:sldId id="293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E4A56-5D67-E645-835B-29EA19C378C6}" v="32" dt="2026-01-20T10:49:51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5136"/>
  </p:normalViewPr>
  <p:slideViewPr>
    <p:cSldViewPr snapToObjects="1">
      <p:cViewPr varScale="1">
        <p:scale>
          <a:sx n="84" d="100"/>
          <a:sy n="84" d="100"/>
        </p:scale>
        <p:origin x="200" y="224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1-20T10:50:11.693" v="135" actId="27614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del">
          <ac:chgData name="Sameh Saeed" userId="2c0a189a-0f7c-4206-8181-9a10555249db" providerId="ADAL" clId="{852638DA-3B48-5304-BB1F-24E51C1A5FD3}" dt="2026-01-20T09:41:40.457" v="26" actId="478"/>
          <ac:spMkLst>
            <pc:docMk/>
            <pc:sldMk cId="1614369707" sldId="141168164"/>
            <ac:spMk id="2" creationId="{8392BFBF-63F1-8911-10E4-A39432041DBB}"/>
          </ac:spMkLst>
        </pc:spChg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del mod">
          <ac:chgData name="Sameh Saeed" userId="2c0a189a-0f7c-4206-8181-9a10555249db" providerId="ADAL" clId="{852638DA-3B48-5304-BB1F-24E51C1A5FD3}" dt="2026-01-20T10:41:53.082" v="96" actId="478"/>
          <ac:picMkLst>
            <pc:docMk/>
            <pc:sldMk cId="1614369707" sldId="141168164"/>
            <ac:picMk id="2" creationId="{4B10F337-ECBF-77B3-47D3-10CC40561F0B}"/>
          </ac:picMkLst>
        </pc:picChg>
        <pc:picChg chg="del">
          <ac:chgData name="Sameh Saeed" userId="2c0a189a-0f7c-4206-8181-9a10555249db" providerId="ADAL" clId="{852638DA-3B48-5304-BB1F-24E51C1A5FD3}" dt="2026-01-20T09:41:04.707" v="23" actId="478"/>
          <ac:picMkLst>
            <pc:docMk/>
            <pc:sldMk cId="1614369707" sldId="141168164"/>
            <ac:picMk id="3" creationId="{2D011E2D-EA95-4A77-26D6-A726496EC998}"/>
          </ac:picMkLst>
        </pc:pic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  <pc:picChg chg="del">
          <ac:chgData name="Sameh Saeed" userId="2c0a189a-0f7c-4206-8181-9a10555249db" providerId="ADAL" clId="{852638DA-3B48-5304-BB1F-24E51C1A5FD3}" dt="2026-01-20T10:40:35.818" v="88" actId="478"/>
          <ac:picMkLst>
            <pc:docMk/>
            <pc:sldMk cId="1614369707" sldId="141168164"/>
            <ac:picMk id="2050" creationId="{118E856A-185F-B9A1-E596-B1026EEE1CF3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graphicFrameChg chg="del modGraphic">
          <ac:chgData name="Sameh Saeed" userId="2c0a189a-0f7c-4206-8181-9a10555249db" providerId="ADAL" clId="{852638DA-3B48-5304-BB1F-24E51C1A5FD3}" dt="2026-01-20T10:43:50.064" v="108" actId="478"/>
          <ac:graphicFrameMkLst>
            <pc:docMk/>
            <pc:sldMk cId="3099148267" sldId="141168166"/>
            <ac:graphicFrameMk id="2" creationId="{6CEC9ECD-F542-6E0E-7C5B-71DA66EDB038}"/>
          </ac:graphicFrameMkLst>
        </pc:graphicFrame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  <pc:picChg chg="del">
          <ac:chgData name="Sameh Saeed" userId="2c0a189a-0f7c-4206-8181-9a10555249db" providerId="ADAL" clId="{852638DA-3B48-5304-BB1F-24E51C1A5FD3}" dt="2026-01-20T10:43:51.588" v="109" actId="478"/>
          <ac:picMkLst>
            <pc:docMk/>
            <pc:sldMk cId="3099148267" sldId="141168166"/>
            <ac:picMk id="5" creationId="{35900EDF-B158-FF2F-BB68-BED4C1B3E031}"/>
          </ac:picMkLst>
        </pc:picChg>
      </pc:sldChg>
      <pc:sldChg chg="del">
        <pc:chgData name="Sameh Saeed" userId="2c0a189a-0f7c-4206-8181-9a10555249db" providerId="ADAL" clId="{852638DA-3B48-5304-BB1F-24E51C1A5FD3}" dt="2026-01-20T09:43:51.777" v="69" actId="2696"/>
        <pc:sldMkLst>
          <pc:docMk/>
          <pc:sldMk cId="2489434924" sldId="141168167"/>
        </pc:sldMkLst>
      </pc:sldChg>
      <pc:sldChg chg="del">
        <pc:chgData name="Sameh Saeed" userId="2c0a189a-0f7c-4206-8181-9a10555249db" providerId="ADAL" clId="{852638DA-3B48-5304-BB1F-24E51C1A5FD3}" dt="2026-01-20T09:43:51.826" v="76" actId="2696"/>
        <pc:sldMkLst>
          <pc:docMk/>
          <pc:sldMk cId="71118598" sldId="141168168"/>
        </pc:sldMkLst>
      </pc:sldChg>
      <pc:sldChg chg="del">
        <pc:chgData name="Sameh Saeed" userId="2c0a189a-0f7c-4206-8181-9a10555249db" providerId="ADAL" clId="{852638DA-3B48-5304-BB1F-24E51C1A5FD3}" dt="2026-01-20T09:43:51.830" v="77" actId="2696"/>
        <pc:sldMkLst>
          <pc:docMk/>
          <pc:sldMk cId="3244826120" sldId="141168169"/>
        </pc:sldMkLst>
      </pc:sldChg>
      <pc:sldChg chg="del">
        <pc:chgData name="Sameh Saeed" userId="2c0a189a-0f7c-4206-8181-9a10555249db" providerId="ADAL" clId="{852638DA-3B48-5304-BB1F-24E51C1A5FD3}" dt="2026-01-20T09:43:51.780" v="71" actId="2696"/>
        <pc:sldMkLst>
          <pc:docMk/>
          <pc:sldMk cId="961574583" sldId="141168170"/>
        </pc:sldMkLst>
      </pc:sldChg>
      <pc:sldChg chg="del">
        <pc:chgData name="Sameh Saeed" userId="2c0a189a-0f7c-4206-8181-9a10555249db" providerId="ADAL" clId="{852638DA-3B48-5304-BB1F-24E51C1A5FD3}" dt="2026-01-20T09:43:51.779" v="70" actId="2696"/>
        <pc:sldMkLst>
          <pc:docMk/>
          <pc:sldMk cId="1161729148" sldId="141168171"/>
        </pc:sldMkLst>
      </pc:sldChg>
      <pc:sldChg chg="del">
        <pc:chgData name="Sameh Saeed" userId="2c0a189a-0f7c-4206-8181-9a10555249db" providerId="ADAL" clId="{852638DA-3B48-5304-BB1F-24E51C1A5FD3}" dt="2026-01-20T09:43:51.781" v="72" actId="2696"/>
        <pc:sldMkLst>
          <pc:docMk/>
          <pc:sldMk cId="3085263681" sldId="141168172"/>
        </pc:sldMkLst>
      </pc:sldChg>
      <pc:sldChg chg="del">
        <pc:chgData name="Sameh Saeed" userId="2c0a189a-0f7c-4206-8181-9a10555249db" providerId="ADAL" clId="{852638DA-3B48-5304-BB1F-24E51C1A5FD3}" dt="2026-01-20T09:43:51.782" v="73" actId="2696"/>
        <pc:sldMkLst>
          <pc:docMk/>
          <pc:sldMk cId="3571843094" sldId="141168173"/>
        </pc:sldMkLst>
      </pc:sldChg>
      <pc:sldChg chg="del">
        <pc:chgData name="Sameh Saeed" userId="2c0a189a-0f7c-4206-8181-9a10555249db" providerId="ADAL" clId="{852638DA-3B48-5304-BB1F-24E51C1A5FD3}" dt="2026-01-20T09:43:51.804" v="75" actId="2696"/>
        <pc:sldMkLst>
          <pc:docMk/>
          <pc:sldMk cId="2906025844" sldId="141168174"/>
        </pc:sldMkLst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del">
        <pc:chgData name="Sameh Saeed" userId="2c0a189a-0f7c-4206-8181-9a10555249db" providerId="ADAL" clId="{852638DA-3B48-5304-BB1F-24E51C1A5FD3}" dt="2026-01-20T09:43:51.785" v="74" actId="2696"/>
        <pc:sldMkLst>
          <pc:docMk/>
          <pc:sldMk cId="3873097955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del">
          <ac:chgData name="Sameh Saeed" userId="2c0a189a-0f7c-4206-8181-9a10555249db" providerId="ADAL" clId="{852638DA-3B48-5304-BB1F-24E51C1A5FD3}" dt="2026-01-20T10:46:50.846" v="119" actId="478"/>
          <ac:spMkLst>
            <pc:docMk/>
            <pc:sldMk cId="4268185134" sldId="141168179"/>
            <ac:spMk id="4" creationId="{C36C0D13-9564-4386-63E3-6246DC565E38}"/>
          </ac:spMkLst>
        </pc:spChg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  <pc:picChg chg="del">
          <ac:chgData name="Sameh Saeed" userId="2c0a189a-0f7c-4206-8181-9a10555249db" providerId="ADAL" clId="{852638DA-3B48-5304-BB1F-24E51C1A5FD3}" dt="2026-01-20T10:46:44.246" v="118" actId="478"/>
          <ac:picMkLst>
            <pc:docMk/>
            <pc:sldMk cId="4268185134" sldId="141168179"/>
            <ac:picMk id="3" creationId="{A25C4D3F-59A0-B8E5-2E8B-99CD88F607DC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picChg chg="del">
          <ac:chgData name="Sameh Saeed" userId="2c0a189a-0f7c-4206-8181-9a10555249db" providerId="ADAL" clId="{852638DA-3B48-5304-BB1F-24E51C1A5FD3}" dt="2026-01-20T09:41:19.844" v="24" actId="478"/>
          <ac:picMkLst>
            <pc:docMk/>
            <pc:sldMasterMk cId="2721201770" sldId="2147483670"/>
            <ac:picMk id="6" creationId="{35093E54-4108-3F77-D12B-019BDCC48DBC}"/>
          </ac:picMkLst>
        </pc:picChg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  <pc:picChg chg="del">
            <ac:chgData name="Sameh Saeed" userId="2c0a189a-0f7c-4206-8181-9a10555249db" providerId="ADAL" clId="{852638DA-3B48-5304-BB1F-24E51C1A5FD3}" dt="2026-01-20T09:41:24.045" v="25" actId="478"/>
            <ac:picMkLst>
              <pc:docMk/>
              <pc:sldMasterMk cId="2721201770" sldId="2147483670"/>
              <pc:sldLayoutMk cId="2985166878" sldId="2147483671"/>
              <ac:picMk id="4" creationId="{05220278-5DB9-E1BD-457D-4DA14CFC4BC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1/21/26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58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75073"/>
              </p:ext>
            </p:extLst>
          </p:nvPr>
        </p:nvGraphicFramePr>
        <p:xfrm>
          <a:off x="381000" y="796978"/>
          <a:ext cx="13487400" cy="6899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931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3256554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4160105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416481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8693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Notable Algorithms </a:t>
                      </a:r>
                    </a:p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67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United States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14415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1027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1074861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FC1F73B-EA79-F309-7B98-02A4BBF10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7800" y="720778"/>
            <a:ext cx="1740108" cy="12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2" r="1568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0"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67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7744</TotalTime>
  <Words>1308</Words>
  <Application>Microsoft Macintosh PowerPoint</Application>
  <PresentationFormat>Custom</PresentationFormat>
  <Paragraphs>281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Quantum Security (QC + PQC + QRNG)  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240</cp:revision>
  <cp:lastPrinted>2017-10-24T19:02:10Z</cp:lastPrinted>
  <dcterms:created xsi:type="dcterms:W3CDTF">2019-03-19T20:16:43Z</dcterms:created>
  <dcterms:modified xsi:type="dcterms:W3CDTF">2026-01-21T15:32:23Z</dcterms:modified>
</cp:coreProperties>
</file>